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3" r:id="rId9"/>
    <p:sldId id="279" r:id="rId10"/>
    <p:sldId id="264" r:id="rId11"/>
    <p:sldId id="277" r:id="rId12"/>
    <p:sldId id="272" r:id="rId13"/>
    <p:sldId id="274" r:id="rId14"/>
    <p:sldId id="265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F1479-54B7-44DE-B9B7-C167691DD07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B1769-D5E0-4290-AF74-6723979B9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1769-D5E0-4290-AF74-6723979B9CF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4714908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ФГБУ «СКК «Анапский»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МО РФ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71678"/>
            <a:ext cx="6400800" cy="335758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Медицинская реабилитация.</a:t>
            </a:r>
          </a:p>
          <a:p>
            <a:pPr algn="ctr"/>
            <a:r>
              <a:rPr lang="ru-RU" sz="3200" dirty="0"/>
              <a:t>Организация работы в</a:t>
            </a:r>
          </a:p>
          <a:p>
            <a:pPr algn="ctr"/>
            <a:r>
              <a:rPr lang="ru-RU" sz="3200" dirty="0"/>
              <a:t> военном санатории</a:t>
            </a:r>
          </a:p>
          <a:p>
            <a:pPr algn="ctr"/>
            <a:r>
              <a:rPr lang="ru-RU" sz="3200" dirty="0"/>
              <a:t>(методические рекомендации)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1026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5"/>
            <a:ext cx="2119309" cy="1410304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4"/>
            <a:ext cx="2119309" cy="1410304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Мои документы\ГВМУ\790 Реклама 15.07\ЛОГОТИП ФГБУ СКК Анапский МО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14290"/>
            <a:ext cx="1785950" cy="1900400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Мои документы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143512"/>
            <a:ext cx="2428892" cy="1422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Организация проведения </a:t>
            </a:r>
            <a:br>
              <a:rPr lang="ru-RU" sz="2800" dirty="0"/>
            </a:br>
            <a:r>
              <a:rPr lang="ru-RU" sz="2800" dirty="0"/>
              <a:t>медицинской реабилитации </a:t>
            </a:r>
            <a:br>
              <a:rPr lang="ru-RU" sz="2800" dirty="0"/>
            </a:br>
            <a:r>
              <a:rPr lang="ru-RU" sz="2800" dirty="0"/>
              <a:t>в ФГБУ «СКК «Анапский» МО РФ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Филиал «Санаторий «Золотой берег» </a:t>
            </a:r>
            <a:r>
              <a:rPr lang="ru-RU" sz="2800" dirty="0" smtClean="0"/>
              <a:t>расположен по адресу: 353408, Краснодарский край, город-курорт Анапа, поселок Сукко, улица </a:t>
            </a:r>
            <a:r>
              <a:rPr lang="ru-RU" sz="2800" dirty="0" err="1" smtClean="0"/>
              <a:t>Утришская</a:t>
            </a:r>
            <a:r>
              <a:rPr lang="ru-RU" sz="2800" dirty="0" smtClean="0"/>
              <a:t>, 8.</a:t>
            </a:r>
            <a:endParaRPr lang="ru-RU" sz="2800" dirty="0"/>
          </a:p>
        </p:txBody>
      </p:sp>
      <p:pic>
        <p:nvPicPr>
          <p:cNvPr id="4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85728"/>
            <a:ext cx="1190615" cy="792301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Мои документы\ГВМУ\815 ФОТ Санатор\ФОТО Золотой берег\Виды санатория и инфраструктуры\Фото-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29674"/>
            <a:ext cx="4520856" cy="3013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Профили проведения</a:t>
            </a:r>
            <a:br>
              <a:rPr lang="ru-RU" dirty="0" smtClean="0"/>
            </a:br>
            <a:r>
              <a:rPr lang="ru-RU" dirty="0" smtClean="0"/>
              <a:t>медицинской реабилитации</a:t>
            </a:r>
            <a:br>
              <a:rPr lang="ru-RU" dirty="0" smtClean="0"/>
            </a:br>
            <a:r>
              <a:rPr lang="ru-RU" dirty="0" smtClean="0"/>
              <a:t>«Санаторий «Золотой берег»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Временные функциональные расстройства системы кровообращения, </a:t>
            </a:r>
          </a:p>
          <a:p>
            <a:r>
              <a:rPr lang="ru-RU" sz="2800" dirty="0" smtClean="0"/>
              <a:t>Болезни органов дыхания нетуберкулезного характера </a:t>
            </a:r>
          </a:p>
          <a:p>
            <a:r>
              <a:rPr lang="ru-RU" sz="2800" dirty="0" smtClean="0"/>
              <a:t>Болезни центральной и периферической нервной системы</a:t>
            </a:r>
          </a:p>
          <a:p>
            <a:r>
              <a:rPr lang="ru-RU" sz="2800" dirty="0" smtClean="0"/>
              <a:t>Болезни эндокринной системы.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85728"/>
            <a:ext cx="1190615" cy="79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ГВМУ\815 ФОТ Санатор\ФОТО Золотой берег\Виды санатория и инфраструктуры\V03A64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678925" cy="178595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ГВМУ\815 ФОТ Санатор\ФОТО Золотой берег\Виды санатория и инфраструктуры\Фото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2786081" cy="1857388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ГВМУ\815 ФОТ Санатор\ФОТО Золотой берег\Виды санатория и инфраструктуры\Фото-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571744"/>
            <a:ext cx="2786082" cy="1857388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Мои документы\ГВМУ\815 ФОТ Санатор\ФОТО Золотой берег\Номера 2 комнатные повышенной комфортности\V03A69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714356"/>
            <a:ext cx="2571768" cy="1714512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Мои документы\ГВМУ\815 ФОТ Санатор\ФОТО Дивноморское\Досуг\экскурс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85728"/>
            <a:ext cx="2714612" cy="2037286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Мои документы\ГВМУ\815 ФОТ Санатор\ФОТО Дивноморское\МР и МПР\Дивноморское_Сеанс психотерап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714884"/>
            <a:ext cx="2469061" cy="1853063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Мои документы\ГВМУ\815 ФОТ Санатор\Панорама\Дивно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57913"/>
            <a:ext cx="6072230" cy="2300087"/>
          </a:xfrm>
          <a:prstGeom prst="rect">
            <a:avLst/>
          </a:prstGeom>
          <a:noFill/>
        </p:spPr>
      </p:pic>
      <p:pic>
        <p:nvPicPr>
          <p:cNvPr id="1034" name="Picture 10" descr="C:\Documents and Settings\Администратор\Мои документы\ГВМУ\815 ФОТ Санатор\ФОТО Золотой берег\СКЛ\лечебная физкуьтур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2500306"/>
            <a:ext cx="3303264" cy="1855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ГВМУ\815 ФОТ Санатор\ФОТО Золотой берег\Виды санатория и инфраструктуры\V03A64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3043230" cy="202882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Мои документы\ГВМУ\815 ФОТ Санатор\ФОТО Золотой берег\Виды санатория и инфраструктуры\V03A7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143232" cy="2095488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Мои документы\ГВМУ\815 ФОТ Санатор\ФОТО Золотой берег\Виды санатория и инфраструктуры\Фото-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8868"/>
            <a:ext cx="2786066" cy="1857377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Мои документы\ГВМУ\815 ФОТ Санатор\ФОТО Золотой берег\Виды санатория и инфраструктуры\Фото-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43446"/>
            <a:ext cx="3000380" cy="2000253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Мои документы\ГВМУ\815 ФОТ Санатор\ФОТО Золотой берег\Фото медицинкой реабилитации ЗБ\Сеанс чрескожной лазеротерп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643446"/>
            <a:ext cx="3128946" cy="2085964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Мои документы\ГВМУ\815 ФОТ Санатор\ФОТО Золотой берег\Фото МПР\Санация у стоматолога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66" y="2500306"/>
            <a:ext cx="3071834" cy="2047889"/>
          </a:xfrm>
          <a:prstGeom prst="rect">
            <a:avLst/>
          </a:prstGeom>
          <a:noFill/>
        </p:spPr>
      </p:pic>
      <p:pic>
        <p:nvPicPr>
          <p:cNvPr id="1034" name="Picture 10" descr="C:\Documents and Settings\Администратор\Мои документы\ГВМУ\815 ФОТ Санатор\ФОТО Дивноморское\Досуг\ансамбль санатория Рассияночк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2000240"/>
            <a:ext cx="3143272" cy="2358990"/>
          </a:xfrm>
          <a:prstGeom prst="rect">
            <a:avLst/>
          </a:prstGeom>
          <a:noFill/>
        </p:spPr>
      </p:pic>
      <p:pic>
        <p:nvPicPr>
          <p:cNvPr id="1035" name="Picture 11" descr="C:\Documents and Settings\Администратор\Мои документы\ГВМУ\815 ФОТ Санатор\ФОТО Дивноморское\МР и МПР\Дивноморское_гидромассаж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4572008"/>
            <a:ext cx="1566863" cy="2090737"/>
          </a:xfrm>
          <a:prstGeom prst="rect">
            <a:avLst/>
          </a:prstGeom>
          <a:noFill/>
        </p:spPr>
      </p:pic>
      <p:pic>
        <p:nvPicPr>
          <p:cNvPr id="1038" name="Picture 14" descr="C:\Documents and Settings\Администратор\Мои документы\Досуг_Дивноморское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16" y="142852"/>
            <a:ext cx="2286016" cy="1715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dirty="0"/>
              <a:t>Инновационные методы лечения</a:t>
            </a:r>
          </a:p>
        </p:txBody>
      </p:sp>
      <p:pic>
        <p:nvPicPr>
          <p:cNvPr id="4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85728"/>
            <a:ext cx="1190615" cy="792301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Мои документы\ГВМУ\815 ФОТ Санатор\ФОТО Дивноморское\МР и МПР\Дивноморское_Кабинет общей магнитотерапи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3429024" cy="2573377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Мои документы\ГВМУ\815 ФОТ Санатор\ФОТО Дивноморское\МР и МПР\Дивноморское_нормоксическая гипербар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00174"/>
            <a:ext cx="3522072" cy="2643206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Мои документы\ГВМУ\815 ФОТ Санатор\ФОТО Дивноморское\МР и МПР\Дивноморское_Сеанс галотерапи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7"/>
            <a:ext cx="3286149" cy="2466297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Мои документы\ГВМУ\815 ФОТ Санатор\ФОТО Золотой берег\Фото МПР\_Сеанс магнитотерапии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214818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 целях оздоровления контингента военнослужащих, пенсионеров Министерства обороны, а также членов их семей ФГБУ «СКК «Анапский» МО РФ приглашает военно-медицинские организации для сотрудничества по вопросам медицинской реабилитации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/>
          </a:p>
          <a:p>
            <a:r>
              <a:rPr lang="ru-RU" dirty="0" smtClean="0">
                <a:solidFill>
                  <a:srgbClr val="FFFF00"/>
                </a:solidFill>
              </a:rPr>
              <a:t>353456, Краснодарский край, город Анапа, Пионерский проспект 17.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/>
              <a:t>Телефон для контакта: </a:t>
            </a:r>
            <a:r>
              <a:rPr lang="ru-RU" b="1" dirty="0">
                <a:solidFill>
                  <a:srgbClr val="FFFF00"/>
                </a:solidFill>
              </a:rPr>
              <a:t>8(86133)78-0-93,</a:t>
            </a:r>
            <a:endParaRPr lang="ru-RU" b="1" i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                                           8(86133)78-0-92.</a:t>
            </a:r>
          </a:p>
          <a:p>
            <a:r>
              <a:rPr lang="ru-RU" dirty="0"/>
              <a:t>Электронный адрес: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orp_skkanapa@mail.ru</a:t>
            </a:r>
            <a:endParaRPr lang="ru-RU" dirty="0"/>
          </a:p>
        </p:txBody>
      </p:sp>
      <p:pic>
        <p:nvPicPr>
          <p:cNvPr id="4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2958" y="285728"/>
            <a:ext cx="1502929" cy="1000132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Мои документы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073501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Нормативно-правовая  база </a:t>
            </a:r>
            <a:br>
              <a:rPr lang="ru-RU" sz="2800" dirty="0"/>
            </a:br>
            <a:r>
              <a:rPr lang="ru-RU" sz="2800" dirty="0"/>
              <a:t>по медицинской реабилитации</a:t>
            </a:r>
          </a:p>
        </p:txBody>
      </p:sp>
      <p:pic>
        <p:nvPicPr>
          <p:cNvPr id="4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28605"/>
            <a:ext cx="1190615" cy="7923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43610"/>
            <a:ext cx="1253679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1004778"/>
              </p:ext>
            </p:extLst>
          </p:nvPr>
        </p:nvGraphicFramePr>
        <p:xfrm>
          <a:off x="214282" y="928670"/>
          <a:ext cx="7500990" cy="580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9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006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 Федеральный закон </a:t>
                      </a:r>
                      <a:r>
                        <a:rPr lang="ru-RU" sz="1600" b="1" dirty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№76-ФЗ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от 27.05.1998 г. «О статусе военнослужащих».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6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2. Федеральный закон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323-ФЗ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от 21.11.2011 г. «Об основах охраны здоровья граждан в Российской Федерации».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6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3. Приказ Министра обороны РФ от 15.03.2011 г.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333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«О порядке санаторно-курортного обеспечения в ВС РФ» (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 от 15.11.2018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изменениями – приказ МО РФ от 09.03.2016 г. № 119).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6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4. Приказ Министерства здравоохранения РФ от 29.12.2012 г.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1705н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«О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порядке организации медицинской реабилитации».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6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5. Указания начальника ГВМУ МО РФ от 24.06.2019 г. № 161/1/6498нс «О совершенствовании организации медицинской реабилитации» – порядок направления и перечень показаний для медицинской реабилитации.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6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6. Указания начальника ГВМУ МО РФ от 11.01.2018 г. №161/2/184 «О повышении эффективности медицинской реабилитации» (после дневного стационара)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7. Указания начальника ГВМУ МО РФ от 20.03.2015 г. №161/1/3/2640 « О совершенствовании оказания акушерско-гинекологической помощи в ВС РФ» – направление на медицинскую реабилитацию после ЭКО.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18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8. Методические рекомендации по организации направления и приема военнослужащих на медицинскую и медико-психологическую реабилитацию в санаторно-курортных организациях Минобороны России, утвержденные начальником ГВМУ МО РФ 27.05.2017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28604"/>
            <a:ext cx="1190615" cy="79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Медицинская реабилитация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комплекс мероприятий медицинского и психологического характера, направленных на полное или частичное восстановление нарушенных и (или) компенсацию утраченных функций пораженного органа либо системы организма, поддержание функций организма в процессе завершения остро развывшегося патологического процесса или обострения хронического патологического процесса в организме, а также на предупреждение, раннюю диагностику и коррекцию возможных нарушений функций поврежденных органов либо систем организма, предупреждение и снижение степени возможной инвалидности, улучшение качества жизни, сохранение работоспособности пациента и его социальную интеграцию в общество*.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от 21 ноября 2011г.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 323-ФЗ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основах охраны здоровья граждан в Российской Федерации»</a:t>
            </a:r>
          </a:p>
        </p:txBody>
      </p:sp>
      <p:pic>
        <p:nvPicPr>
          <p:cNvPr id="4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28605"/>
            <a:ext cx="1190615" cy="792301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28604"/>
            <a:ext cx="1190615" cy="79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32951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Этапы медицинской реабилитации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                                                 </a:t>
            </a:r>
          </a:p>
          <a:p>
            <a:pPr>
              <a:buNone/>
            </a:pPr>
            <a:r>
              <a:rPr lang="ru-RU" dirty="0"/>
              <a:t>                                            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500430" y="1928802"/>
            <a:ext cx="5286412" cy="44348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Первый</a:t>
            </a:r>
            <a:r>
              <a:rPr lang="ru-RU" dirty="0"/>
              <a:t> (острый период течения заболевания или травмы).</a:t>
            </a:r>
          </a:p>
          <a:p>
            <a:r>
              <a:rPr lang="ru-RU" b="1" dirty="0">
                <a:solidFill>
                  <a:srgbClr val="FFFF00"/>
                </a:solidFill>
              </a:rPr>
              <a:t>Второй</a:t>
            </a:r>
            <a:r>
              <a:rPr lang="ru-RU" dirty="0"/>
              <a:t> (восстановительный период в стационарных условиях).</a:t>
            </a:r>
          </a:p>
          <a:p>
            <a:endParaRPr lang="ru-RU" dirty="0"/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Третий</a:t>
            </a:r>
            <a:r>
              <a:rPr lang="ru-RU" dirty="0"/>
              <a:t> (санаторно-курортный)</a:t>
            </a:r>
          </a:p>
          <a:p>
            <a:pPr>
              <a:buNone/>
            </a:pPr>
            <a:r>
              <a:rPr lang="ru-RU" dirty="0"/>
              <a:t>   В филиалах ФГБУ «СКК «Анапский» МО РФ:</a:t>
            </a:r>
          </a:p>
          <a:p>
            <a:pPr>
              <a:buNone/>
            </a:pPr>
            <a:r>
              <a:rPr lang="ru-RU" dirty="0"/>
              <a:t>   - «Санаторий «</a:t>
            </a:r>
            <a:r>
              <a:rPr lang="ru-RU" dirty="0" err="1"/>
              <a:t>Дивноморское</a:t>
            </a:r>
            <a:r>
              <a:rPr lang="ru-RU" dirty="0"/>
              <a:t>»,</a:t>
            </a:r>
          </a:p>
          <a:p>
            <a:pPr>
              <a:buNone/>
            </a:pPr>
            <a:r>
              <a:rPr lang="ru-RU" dirty="0"/>
              <a:t>   - «Санаторий «Золотой берег».</a:t>
            </a:r>
          </a:p>
        </p:txBody>
      </p:sp>
      <p:pic>
        <p:nvPicPr>
          <p:cNvPr id="4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28604"/>
            <a:ext cx="1190615" cy="7923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428868"/>
            <a:ext cx="2000264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ест 5"/>
          <p:cNvSpPr/>
          <p:nvPr/>
        </p:nvSpPr>
        <p:spPr>
          <a:xfrm>
            <a:off x="2000232" y="2714620"/>
            <a:ext cx="285752" cy="28575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142976" y="1928802"/>
            <a:ext cx="2000264" cy="500066"/>
          </a:xfrm>
          <a:prstGeom prst="triangle">
            <a:avLst>
              <a:gd name="adj" fmla="val 4935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071538" y="4572008"/>
            <a:ext cx="2000264" cy="500066"/>
          </a:xfrm>
          <a:prstGeom prst="triangle">
            <a:avLst>
              <a:gd name="adj" fmla="val 4935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5072074"/>
            <a:ext cx="2000264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рест 11"/>
          <p:cNvSpPr/>
          <p:nvPr/>
        </p:nvSpPr>
        <p:spPr>
          <a:xfrm>
            <a:off x="1928794" y="5286388"/>
            <a:ext cx="285752" cy="28575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857356" y="350043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Организация направления </a:t>
            </a:r>
            <a:br>
              <a:rPr lang="ru-RU" sz="3200" dirty="0"/>
            </a:br>
            <a:r>
              <a:rPr lang="ru-RU" sz="3200" dirty="0"/>
              <a:t>на медицинскую реабилитацию </a:t>
            </a:r>
            <a:br>
              <a:rPr lang="ru-RU" sz="3200" dirty="0"/>
            </a:br>
            <a:r>
              <a:rPr lang="ru-RU" sz="3200" dirty="0"/>
              <a:t>в ФГБУ «СКК «Анапский» МО РФ</a:t>
            </a:r>
          </a:p>
        </p:txBody>
      </p:sp>
      <p:pic>
        <p:nvPicPr>
          <p:cNvPr id="6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85728"/>
            <a:ext cx="1190615" cy="7923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715403" cy="525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Организация направления </a:t>
            </a:r>
            <a:br>
              <a:rPr lang="ru-RU" sz="3200" dirty="0"/>
            </a:br>
            <a:r>
              <a:rPr lang="ru-RU" sz="3200" dirty="0"/>
              <a:t>на медицинскую реабилитацию </a:t>
            </a:r>
            <a:br>
              <a:rPr lang="ru-RU" sz="3200" dirty="0"/>
            </a:br>
            <a:r>
              <a:rPr lang="ru-RU" sz="3200" dirty="0"/>
              <a:t>в ФГБУ «СКК «Анапский» МО РФ</a:t>
            </a:r>
          </a:p>
        </p:txBody>
      </p:sp>
      <p:pic>
        <p:nvPicPr>
          <p:cNvPr id="1026" name="Picture 2" descr="C:\Documents and Settings\Администратор\Мои документы\Реэкспонирование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31470"/>
            <a:ext cx="8229600" cy="4196823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85728"/>
            <a:ext cx="1190615" cy="79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Порядок направления </a:t>
            </a:r>
            <a:br>
              <a:rPr lang="ru-RU" sz="3200" dirty="0"/>
            </a:br>
            <a:r>
              <a:rPr lang="ru-RU" sz="3200" dirty="0"/>
              <a:t>на медицинскую реабилитацию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Отбор военнослужащих, граждан, уволенных с военной службы, и членов их семей для проведения медицинской реабилитации в условиях санатория проводит военно-врачебная комиссия военных госпиталей или поликлиник.</a:t>
            </a:r>
          </a:p>
          <a:p>
            <a:r>
              <a:rPr lang="ru-RU" sz="1800" dirty="0"/>
              <a:t>Для медицинской реабилитации после лечения в стационарных условиях или после лечения в условиях дневного стационара в соответствии с заключением военно-врачебной комиссии в санаторно-курортные организации, по заявкам военно-медицинских организаций, направляются граждане из перечня лиц, указанных в п. 2 Порядка санаторно-курортного обеспечения в Вооруженных Силах Российской Федерации, утвержденного приказом Министра обороны Российской Федерации от 15.03.2011 г. № 333 (с изменениями и дополнениями – приказ МО РФ от 09.03.2016 г. № 119).</a:t>
            </a:r>
          </a:p>
          <a:p>
            <a:r>
              <a:rPr lang="ru-RU" sz="1800" dirty="0"/>
              <a:t>Пациенты, направленные в военный санаторий для проведения медицинской реабилитации представляют:</a:t>
            </a:r>
          </a:p>
          <a:p>
            <a:r>
              <a:rPr lang="ru-RU" sz="1800" dirty="0">
                <a:solidFill>
                  <a:srgbClr val="FFFF00"/>
                </a:solidFill>
              </a:rPr>
              <a:t>А) Паспорт (удостоверение личности или военный билет), пенсионное удостоверение (для пенсионеров МО РФ), выписка из личного дела или справка из военкомата (для членов семьи);</a:t>
            </a:r>
          </a:p>
          <a:p>
            <a:r>
              <a:rPr lang="ru-RU" sz="1800" dirty="0">
                <a:solidFill>
                  <a:srgbClr val="FFFF00"/>
                </a:solidFill>
              </a:rPr>
              <a:t>Б) Заключение военно-врачебной комиссии (оригинал);</a:t>
            </a:r>
          </a:p>
          <a:p>
            <a:r>
              <a:rPr lang="ru-RU" sz="1800" dirty="0">
                <a:solidFill>
                  <a:srgbClr val="FFFF00"/>
                </a:solidFill>
              </a:rPr>
              <a:t>В) Выписку из истории болезни (оригинал);</a:t>
            </a:r>
          </a:p>
          <a:p>
            <a:r>
              <a:rPr lang="ru-RU" sz="1800" dirty="0">
                <a:solidFill>
                  <a:srgbClr val="FFFF00"/>
                </a:solidFill>
              </a:rPr>
              <a:t>Г) Продовольственный аттестат (для военнослужащих, проходящих военную службу по призыву).</a:t>
            </a:r>
          </a:p>
        </p:txBody>
      </p:sp>
      <p:pic>
        <p:nvPicPr>
          <p:cNvPr id="4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85728"/>
            <a:ext cx="1190615" cy="79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Организация проведения </a:t>
            </a:r>
            <a:br>
              <a:rPr lang="ru-RU" sz="2800" dirty="0"/>
            </a:br>
            <a:r>
              <a:rPr lang="ru-RU" sz="2800" dirty="0"/>
              <a:t>медицинской реабилитации </a:t>
            </a:r>
            <a:br>
              <a:rPr lang="ru-RU" sz="2800" dirty="0"/>
            </a:br>
            <a:r>
              <a:rPr lang="ru-RU" sz="2800" dirty="0"/>
              <a:t>в ФГБУ «СКК «Анапский» МО РФ</a:t>
            </a:r>
            <a:br>
              <a:rPr lang="ru-RU" sz="2800" dirty="0"/>
            </a:br>
            <a:r>
              <a:rPr lang="ru-RU" sz="2000" dirty="0"/>
              <a:t>По указаниям начальника ГВМУ МО РФ от 24 июня 2019 г № 161/1/6498нс разработаны и утверждены локальные стандарты медицинской реабилитации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143115"/>
            <a:ext cx="4038600" cy="421180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Филиал «Санаторий «</a:t>
            </a:r>
            <a:r>
              <a:rPr lang="ru-RU" b="1" dirty="0" err="1" smtClean="0">
                <a:solidFill>
                  <a:srgbClr val="FFFF00"/>
                </a:solidFill>
              </a:rPr>
              <a:t>Дивноморское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r>
              <a:rPr lang="ru-RU" dirty="0" smtClean="0"/>
              <a:t> расположен по адресу: 353490, Краснодарский край, город Геленджик, село </a:t>
            </a:r>
            <a:r>
              <a:rPr lang="ru-RU" dirty="0" err="1" smtClean="0"/>
              <a:t>Дивноморское</a:t>
            </a:r>
            <a:r>
              <a:rPr lang="ru-RU" dirty="0" smtClean="0"/>
              <a:t>, улица Кирова, 20.</a:t>
            </a:r>
          </a:p>
        </p:txBody>
      </p:sp>
      <p:pic>
        <p:nvPicPr>
          <p:cNvPr id="4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85728"/>
            <a:ext cx="1190615" cy="792301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Мои документы\ГВМУ\815 ФОТ Санатор\ФОТО Дивноморское\Территория\Дивноморское_спальный корпус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133" y="2357430"/>
            <a:ext cx="4473982" cy="335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Профили проведения</a:t>
            </a:r>
            <a:br>
              <a:rPr lang="ru-RU" dirty="0" smtClean="0"/>
            </a:br>
            <a:r>
              <a:rPr lang="ru-RU" dirty="0" smtClean="0"/>
              <a:t>медицинской реабилитации «Санаторий «</a:t>
            </a:r>
            <a:r>
              <a:rPr lang="ru-RU" dirty="0" err="1" smtClean="0"/>
              <a:t>Дивноморское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50059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Временные функциональные расстройства системы кровообращения, </a:t>
            </a:r>
          </a:p>
          <a:p>
            <a:r>
              <a:rPr lang="ru-RU" sz="2800" dirty="0" smtClean="0"/>
              <a:t>Болезни органов дыхания нетуберкулезного характера,</a:t>
            </a:r>
          </a:p>
          <a:p>
            <a:r>
              <a:rPr lang="ru-RU" sz="2800" dirty="0" smtClean="0"/>
              <a:t>Болезни центральной и периферической нервной системы, </a:t>
            </a:r>
          </a:p>
          <a:p>
            <a:r>
              <a:rPr lang="ru-RU" sz="2800" dirty="0" smtClean="0"/>
              <a:t>Болезни костно-мышечной системы, </a:t>
            </a:r>
          </a:p>
          <a:p>
            <a:r>
              <a:rPr lang="ru-RU" sz="2800" dirty="0" smtClean="0"/>
              <a:t>Болезни эндокринной системы, </a:t>
            </a:r>
          </a:p>
          <a:p>
            <a:r>
              <a:rPr lang="ru-RU" sz="2800" dirty="0" smtClean="0"/>
              <a:t>Болезни мочеполовой системы, </a:t>
            </a:r>
          </a:p>
          <a:p>
            <a:r>
              <a:rPr lang="ru-RU" sz="2800" dirty="0" smtClean="0"/>
              <a:t>Болезни органов зрения, </a:t>
            </a:r>
          </a:p>
          <a:p>
            <a:r>
              <a:rPr lang="ru-RU" sz="2800" dirty="0" smtClean="0"/>
              <a:t>Расстройства слуха.</a:t>
            </a:r>
          </a:p>
          <a:p>
            <a:endParaRPr lang="ru-RU" dirty="0"/>
          </a:p>
        </p:txBody>
      </p:sp>
      <p:pic>
        <p:nvPicPr>
          <p:cNvPr id="7" name="Picture 2" descr="C:\Documents and Settings\Администратор\Мои документы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85728"/>
            <a:ext cx="1190615" cy="79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758</Words>
  <Application>Microsoft Office PowerPoint</Application>
  <PresentationFormat>Экран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ФГБУ «СКК «Анапский»  МО РФ</vt:lpstr>
      <vt:lpstr>Нормативно-правовая  база  по медицинской реабилитации</vt:lpstr>
      <vt:lpstr>Медицинская реабилитация</vt:lpstr>
      <vt:lpstr>Этапы медицинской реабилитации</vt:lpstr>
      <vt:lpstr>Организация направления  на медицинскую реабилитацию  в ФГБУ «СКК «Анапский» МО РФ</vt:lpstr>
      <vt:lpstr>Организация направления  на медицинскую реабилитацию  в ФГБУ «СКК «Анапский» МО РФ</vt:lpstr>
      <vt:lpstr>Порядок направления  на медицинскую реабилитацию</vt:lpstr>
      <vt:lpstr>Организация проведения  медицинской реабилитации  в ФГБУ «СКК «Анапский» МО РФ По указаниям начальника ГВМУ МО РФ от 24 июня 2019 г № 161/1/6498нс разработаны и утверждены локальные стандарты медицинской реабилитации </vt:lpstr>
      <vt:lpstr>Профили проведения медицинской реабилитации «Санаторий «Дивноморское»</vt:lpstr>
      <vt:lpstr>Организация проведения  медицинской реабилитации  в ФГБУ «СКК «Анапский» МО РФ</vt:lpstr>
      <vt:lpstr>Профили проведения медицинской реабилитации «Санаторий «Золотой берег» </vt:lpstr>
      <vt:lpstr>Слайд 12</vt:lpstr>
      <vt:lpstr>Слайд 13</vt:lpstr>
      <vt:lpstr>Инновационные методы лечения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ФГБУ «СКК «Анапский»  Министерства обороны Российской Федерации</dc:title>
  <cp:lastModifiedBy>User</cp:lastModifiedBy>
  <cp:revision>44</cp:revision>
  <dcterms:modified xsi:type="dcterms:W3CDTF">2019-10-15T05:42:08Z</dcterms:modified>
</cp:coreProperties>
</file>